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ab085a2361a4061" /><Relationship Type="http://schemas.openxmlformats.org/officeDocument/2006/relationships/extended-properties" Target="/docProps/app.xml" Id="R217cc9554852431f" /><Relationship Type="http://schemas.openxmlformats.org/officeDocument/2006/relationships/officeDocument" Target="/ppt/presentation.xml" Id="Rfc88bbfed30b4d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bd97e0a452e491a"/>
  </p:sldMasterIdLst>
  <p:notesMasterIdLst>
    <p:notesMasterId xmlns:r="http://schemas.openxmlformats.org/officeDocument/2006/relationships" r:id="R48b45f43603945c2"/>
  </p:notesMasterIdLst>
  <p:sldIdLst>
    <p:sldId xmlns:r="http://schemas.openxmlformats.org/officeDocument/2006/relationships" id="256" r:id="R9722a1bb920147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6fac856593e46d9" /><Relationship Type="http://schemas.openxmlformats.org/officeDocument/2006/relationships/slideMaster" Target="/ppt/slideMasters/slideMaster1.xml" Id="R3bd97e0a452e491a" /><Relationship Type="http://schemas.openxmlformats.org/officeDocument/2006/relationships/notesMaster" Target="/ppt/notesMasters/notesMaster1.xml" Id="R48b45f43603945c2" /><Relationship Type="http://schemas.openxmlformats.org/officeDocument/2006/relationships/presProps" Target="/ppt/presProps.xml" Id="Rb2e0dfcf272c42c5" /><Relationship Type="http://schemas.openxmlformats.org/officeDocument/2006/relationships/tableStyles" Target="/ppt/tableStyles.xml" Id="Rb7ea6219d27b4933" /><Relationship Type="http://schemas.openxmlformats.org/officeDocument/2006/relationships/slide" Target="/ppt/slides/slide1.xml" Id="R9722a1bb920147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07331132ff647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4fa1abe6bb415c" /><Relationship Type="http://schemas.openxmlformats.org/officeDocument/2006/relationships/notesMaster" Target="/ppt/notesMasters/notesMaster1.xml" Id="R669c29e614b84b4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e12ba525544fa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7bbc973af340d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5d5360161c4e7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6119f3330b415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725aa1e142445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c181d7448748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1A9CA6-2A38-4B14-AE45-6F1421BCFB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E0090C7-1F18-4C2B-B904-BA578AE1A5F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4DE59E4-6E46-4B2B-98B5-4D4B068A64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FD14176-F361-4756-B16E-A1091B10D2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2E5A2D7-263D-4A64-B1B3-219E5E75DDC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5F4CA7B-4A6B-4F3A-BC20-D617FD1A37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12C06C4-B9D7-420D-A2F7-52B2EF39A7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C619DBB-C6FE-428C-B755-AD6798A4265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D265ABC-81A5-4DDF-BD52-7413808AB9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2DB00D0-A02B-4EBB-9AD7-7B95068768A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2c82c3eefcb4d9d" /><Relationship Type="http://schemas.openxmlformats.org/officeDocument/2006/relationships/slideLayout" Target="/ppt/slideLayouts/slideLayout1.xml" Id="R3fcb4c35b17d4d37" /><Relationship Type="http://schemas.openxmlformats.org/officeDocument/2006/relationships/slideLayout" Target="/ppt/slideLayouts/slideLayout2.xml" Id="R4393799e1c7147e4" /><Relationship Type="http://schemas.openxmlformats.org/officeDocument/2006/relationships/slideLayout" Target="/ppt/slideLayouts/slideLayout3.xml" Id="R89fa4c57de2d4ae0" /><Relationship Type="http://schemas.openxmlformats.org/officeDocument/2006/relationships/slideLayout" Target="/ppt/slideLayouts/slideLayout4.xml" Id="R07161f5f2d124313" /><Relationship Type="http://schemas.openxmlformats.org/officeDocument/2006/relationships/slideLayout" Target="/ppt/slideLayouts/slideLayout5.xml" Id="R8631040618d4410f" /><Relationship Type="http://schemas.openxmlformats.org/officeDocument/2006/relationships/slideLayout" Target="/ppt/slideLayouts/slideLayout6.xml" Id="R516dc907085640b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fcb4c35b17d4d37"/>
    <p:sldLayoutId xmlns:r="http://schemas.openxmlformats.org/officeDocument/2006/relationships" id="2147483650" r:id="R4393799e1c7147e4"/>
    <p:sldLayoutId xmlns:r="http://schemas.openxmlformats.org/officeDocument/2006/relationships" id="2147483651" r:id="R89fa4c57de2d4ae0"/>
    <p:sldLayoutId xmlns:r="http://schemas.openxmlformats.org/officeDocument/2006/relationships" id="2147483652" r:id="R07161f5f2d124313"/>
    <p:sldLayoutId xmlns:r="http://schemas.openxmlformats.org/officeDocument/2006/relationships" id="2147483653" r:id="R8631040618d4410f"/>
    <p:sldLayoutId xmlns:r="http://schemas.openxmlformats.org/officeDocument/2006/relationships" id="2147483654" r:id="R516dc907085640b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c723e6b2d740e0" /><Relationship Type="http://schemas.openxmlformats.org/officeDocument/2006/relationships/notesSlide" Target="/ppt/notesSlides/notesSlide1.xml" Id="R134afbb422c84d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394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title">
            <a:extLst xmlns:a="http://schemas.openxmlformats.org/drawingml/2006/main">
              <a:ext uri="{FF2B5EF4-FFF2-40B4-BE49-F238E27FC236}">
                <a16:creationId xmlns:a16="http://schemas.microsoft.com/office/drawing/2014/main" id="{6FF9D0E6-6CB5-4FAA-A416-1430EBB2D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Project phase timeline</a:t>
            </a:r>
          </a:p>
        </p:txBody>
      </p:sp>
      <p:sp>
        <p:nvSpPr>
          <p:cNvPr id="2" name="project-name">
            <a:extLst xmlns:a="http://schemas.openxmlformats.org/drawingml/2006/main">
              <a:ext uri="{FF2B5EF4-FFF2-40B4-BE49-F238E27FC236}">
                <a16:creationId xmlns:a16="http://schemas.microsoft.com/office/drawing/2014/main" id="{3C788990-F1AF-4F7C-ACB5-03639E880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[Project name]    [Reporting period]</a:t>
            </a:r>
          </a:p>
        </p:txBody>
      </p:sp>
      <p:sp>
        <p:nvSpPr>
          <p:cNvPr id="3" name="timeline-axis">
            <a:extLst xmlns:a="http://schemas.openxmlformats.org/drawingml/2006/main">
              <a:ext uri="{FF2B5EF4-FFF2-40B4-BE49-F238E27FC236}">
                <a16:creationId xmlns:a16="http://schemas.microsoft.com/office/drawing/2014/main" id="{7A43EB25-772B-4982-A1A6-D88F89BD4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381250"/>
            <a:ext cx="0" cy="3238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E8BD7F"/>
            </a:solidFill>
            <a:prstDash val="solid"/>
          </a:ln>
        </p:spPr>
      </p:sp>
      <p:sp>
        <p:nvSpPr>
          <p:cNvPr id="4" name="phase-point-0">
            <a:extLst xmlns:a="http://schemas.openxmlformats.org/drawingml/2006/main">
              <a:ext uri="{FF2B5EF4-FFF2-40B4-BE49-F238E27FC236}">
                <a16:creationId xmlns:a16="http://schemas.microsoft.com/office/drawing/2014/main" id="{B6B91C25-ACF1-4396-94D3-167D35766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2860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BD7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phase-0">
            <a:extLst xmlns:a="http://schemas.openxmlformats.org/drawingml/2006/main">
              <a:ext uri="{FF2B5EF4-FFF2-40B4-BE49-F238E27FC236}">
                <a16:creationId xmlns:a16="http://schemas.microsoft.com/office/drawing/2014/main" id="{4AFEF1CE-D1EA-42CA-8C6A-87F5D545F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2479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Scope</a:t>
            </a:r>
          </a:p>
        </p:txBody>
      </p:sp>
      <p:sp>
        <p:nvSpPr>
          <p:cNvPr id="6" name="date-0">
            <a:extLst xmlns:a="http://schemas.openxmlformats.org/drawingml/2006/main">
              <a:ext uri="{FF2B5EF4-FFF2-40B4-BE49-F238E27FC236}">
                <a16:creationId xmlns:a16="http://schemas.microsoft.com/office/drawing/2014/main" id="{29E89BE1-BB68-4159-A8B1-460C3A0B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266950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[Date or period]</a:t>
            </a:r>
          </a:p>
        </p:txBody>
      </p:sp>
      <p:sp>
        <p:nvSpPr>
          <p:cNvPr id="7" name="detail-0">
            <a:extLst xmlns:a="http://schemas.openxmlformats.org/drawingml/2006/main">
              <a:ext uri="{FF2B5EF4-FFF2-40B4-BE49-F238E27FC236}">
                <a16:creationId xmlns:a16="http://schemas.microsoft.com/office/drawing/2014/main" id="{759DCB6F-195B-41EE-B71F-715528C0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26695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[Milestone and owner]</a:t>
            </a:r>
          </a:p>
        </p:txBody>
      </p:sp>
      <p:sp>
        <p:nvSpPr>
          <p:cNvPr id="8" name="phase-point-1">
            <a:extLst xmlns:a="http://schemas.openxmlformats.org/drawingml/2006/main">
              <a:ext uri="{FF2B5EF4-FFF2-40B4-BE49-F238E27FC236}">
                <a16:creationId xmlns:a16="http://schemas.microsoft.com/office/drawing/2014/main" id="{BF2C9C37-1EF4-488A-8B96-0C35131F3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1051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BD7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phase-1">
            <a:extLst xmlns:a="http://schemas.openxmlformats.org/drawingml/2006/main">
              <a:ext uri="{FF2B5EF4-FFF2-40B4-BE49-F238E27FC236}">
                <a16:creationId xmlns:a16="http://schemas.microsoft.com/office/drawing/2014/main" id="{2723CB3A-9819-4310-88C7-69302CAF7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06705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Plan</a:t>
            </a:r>
          </a:p>
        </p:txBody>
      </p:sp>
      <p:sp>
        <p:nvSpPr>
          <p:cNvPr id="10" name="date-1">
            <a:extLst xmlns:a="http://schemas.openxmlformats.org/drawingml/2006/main">
              <a:ext uri="{FF2B5EF4-FFF2-40B4-BE49-F238E27FC236}">
                <a16:creationId xmlns:a16="http://schemas.microsoft.com/office/drawing/2014/main" id="{29959901-3F8F-4523-84D5-6434A54B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086100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[Date or period]</a:t>
            </a:r>
          </a:p>
        </p:txBody>
      </p:sp>
      <p:sp>
        <p:nvSpPr>
          <p:cNvPr id="11" name="detail-1">
            <a:extLst xmlns:a="http://schemas.openxmlformats.org/drawingml/2006/main">
              <a:ext uri="{FF2B5EF4-FFF2-40B4-BE49-F238E27FC236}">
                <a16:creationId xmlns:a16="http://schemas.microsoft.com/office/drawing/2014/main" id="{12C29565-0B27-4DA6-BDE7-9BDA5E82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08610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[Milestone and owner]</a:t>
            </a:r>
          </a:p>
        </p:txBody>
      </p:sp>
      <p:sp>
        <p:nvSpPr>
          <p:cNvPr id="12" name="phase-point-2">
            <a:extLst xmlns:a="http://schemas.openxmlformats.org/drawingml/2006/main">
              <a:ext uri="{FF2B5EF4-FFF2-40B4-BE49-F238E27FC236}">
                <a16:creationId xmlns:a16="http://schemas.microsoft.com/office/drawing/2014/main" id="{7726B907-EC03-490D-93CE-7FF45CF8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39243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BD7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phase-2">
            <a:extLst xmlns:a="http://schemas.openxmlformats.org/drawingml/2006/main">
              <a:ext uri="{FF2B5EF4-FFF2-40B4-BE49-F238E27FC236}">
                <a16:creationId xmlns:a16="http://schemas.microsoft.com/office/drawing/2014/main" id="{06F4AC9D-7FE8-4DD8-A2C1-652ECC48F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Build</a:t>
            </a:r>
          </a:p>
        </p:txBody>
      </p:sp>
      <p:sp>
        <p:nvSpPr>
          <p:cNvPr id="14" name="date-2">
            <a:extLst xmlns:a="http://schemas.openxmlformats.org/drawingml/2006/main">
              <a:ext uri="{FF2B5EF4-FFF2-40B4-BE49-F238E27FC236}">
                <a16:creationId xmlns:a16="http://schemas.microsoft.com/office/drawing/2014/main" id="{FDE86AD0-0BBF-4A41-B447-219C2D24E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905250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[Date or period]</a:t>
            </a:r>
          </a:p>
        </p:txBody>
      </p:sp>
      <p:sp>
        <p:nvSpPr>
          <p:cNvPr id="15" name="detail-2">
            <a:extLst xmlns:a="http://schemas.openxmlformats.org/drawingml/2006/main">
              <a:ext uri="{FF2B5EF4-FFF2-40B4-BE49-F238E27FC236}">
                <a16:creationId xmlns:a16="http://schemas.microsoft.com/office/drawing/2014/main" id="{E5B9DDB7-6729-447E-A3D1-5A5FAB097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90525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[Milestone and owner]</a:t>
            </a:r>
          </a:p>
        </p:txBody>
      </p:sp>
      <p:sp>
        <p:nvSpPr>
          <p:cNvPr id="16" name="phase-point-3">
            <a:extLst xmlns:a="http://schemas.openxmlformats.org/drawingml/2006/main">
              <a:ext uri="{FF2B5EF4-FFF2-40B4-BE49-F238E27FC236}">
                <a16:creationId xmlns:a16="http://schemas.microsoft.com/office/drawing/2014/main" id="{B44BF100-D3A8-4322-986D-4E09CFB2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47434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BD7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phase-3">
            <a:extLst xmlns:a="http://schemas.openxmlformats.org/drawingml/2006/main">
              <a:ext uri="{FF2B5EF4-FFF2-40B4-BE49-F238E27FC236}">
                <a16:creationId xmlns:a16="http://schemas.microsoft.com/office/drawing/2014/main" id="{1AAC77D6-1AE0-4E32-A519-F78AD9C55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70535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Test</a:t>
            </a:r>
          </a:p>
        </p:txBody>
      </p:sp>
      <p:sp>
        <p:nvSpPr>
          <p:cNvPr id="18" name="date-3">
            <a:extLst xmlns:a="http://schemas.openxmlformats.org/drawingml/2006/main">
              <a:ext uri="{FF2B5EF4-FFF2-40B4-BE49-F238E27FC236}">
                <a16:creationId xmlns:a16="http://schemas.microsoft.com/office/drawing/2014/main" id="{BE8C30C5-F15D-4342-98F5-0C2027C40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724400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[Date or period]</a:t>
            </a:r>
          </a:p>
        </p:txBody>
      </p:sp>
      <p:sp>
        <p:nvSpPr>
          <p:cNvPr id="19" name="detail-3">
            <a:extLst xmlns:a="http://schemas.openxmlformats.org/drawingml/2006/main">
              <a:ext uri="{FF2B5EF4-FFF2-40B4-BE49-F238E27FC236}">
                <a16:creationId xmlns:a16="http://schemas.microsoft.com/office/drawing/2014/main" id="{03727FD7-7754-4F02-8E50-3AF17931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72440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[Milestone and owner]</a:t>
            </a:r>
          </a:p>
        </p:txBody>
      </p:sp>
      <p:sp>
        <p:nvSpPr>
          <p:cNvPr id="20" name="phase-point-4">
            <a:extLst xmlns:a="http://schemas.openxmlformats.org/drawingml/2006/main">
              <a:ext uri="{FF2B5EF4-FFF2-40B4-BE49-F238E27FC236}">
                <a16:creationId xmlns:a16="http://schemas.microsoft.com/office/drawing/2014/main" id="{E3E55DA0-952E-4EDD-AA5E-8BDB83122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556260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8BD7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phase-4">
            <a:extLst xmlns:a="http://schemas.openxmlformats.org/drawingml/2006/main">
              <a:ext uri="{FF2B5EF4-FFF2-40B4-BE49-F238E27FC236}">
                <a16:creationId xmlns:a16="http://schemas.microsoft.com/office/drawing/2014/main" id="{B1175963-5730-4231-AC0F-8203EA83F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524500"/>
            <a:ext cx="2095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Release</a:t>
            </a:r>
          </a:p>
        </p:txBody>
      </p:sp>
      <p:sp>
        <p:nvSpPr>
          <p:cNvPr id="22" name="date-4">
            <a:extLst xmlns:a="http://schemas.openxmlformats.org/drawingml/2006/main">
              <a:ext uri="{FF2B5EF4-FFF2-40B4-BE49-F238E27FC236}">
                <a16:creationId xmlns:a16="http://schemas.microsoft.com/office/drawing/2014/main" id="{107633A7-6531-49FC-B1EB-4267D120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543550"/>
            <a:ext cx="247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[Date or period]</a:t>
            </a:r>
          </a:p>
        </p:txBody>
      </p:sp>
      <p:sp>
        <p:nvSpPr>
          <p:cNvPr id="23" name="detail-4">
            <a:extLst xmlns:a="http://schemas.openxmlformats.org/drawingml/2006/main">
              <a:ext uri="{FF2B5EF4-FFF2-40B4-BE49-F238E27FC236}">
                <a16:creationId xmlns:a16="http://schemas.microsoft.com/office/drawing/2014/main" id="{C65B2EC1-41CF-463D-94BD-5D3D12862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543550"/>
            <a:ext cx="3524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8F1E3"/>
                </a:solidFill>
                <a:latin typeface="Bitstream Charter"/>
                <a:ea typeface="Bitstream Charter"/>
                <a:cs typeface="Bitstream Charter"/>
              </a:rPr>
              <a:t>[Milestone and owner]</a:t>
            </a:r>
          </a:p>
        </p:txBody>
      </p:sp>
    </p:spTree>
    <p:extLst>
      <p:ext uri="{BB962C8B-B14F-4D97-AF65-F5344CB8AC3E}">
        <p14:creationId xmlns:p14="http://schemas.microsoft.com/office/powerpoint/2010/main" val="12613435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2026-10-15T09:57:45.0330000Z</dcterms:created>
  <dcterms:modified xsi:type="dcterms:W3CDTF">2026-10-15T09:57:45.0330000Z</dcterms:modified>
</coreProperties>
</file>