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a86d7228a44462" /><Relationship Type="http://schemas.openxmlformats.org/officeDocument/2006/relationships/extended-properties" Target="/docProps/app.xml" Id="R0ba4ec45ccf64bea" /><Relationship Type="http://schemas.openxmlformats.org/officeDocument/2006/relationships/officeDocument" Target="/ppt/presentation.xml" Id="Rdffb4a3231e34b2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16060cece349e0"/>
  </p:sldMasterIdLst>
  <p:notesMasterIdLst>
    <p:notesMasterId xmlns:r="http://schemas.openxmlformats.org/officeDocument/2006/relationships" r:id="R6e86608e7fd74ae3"/>
  </p:notesMasterIdLst>
  <p:sldIdLst>
    <p:sldId xmlns:r="http://schemas.openxmlformats.org/officeDocument/2006/relationships" id="256" r:id="R6be20b180f8b4d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76a2bef42349b8" /><Relationship Type="http://schemas.openxmlformats.org/officeDocument/2006/relationships/slideMaster" Target="/ppt/slideMasters/slideMaster1.xml" Id="Rb416060cece349e0" /><Relationship Type="http://schemas.openxmlformats.org/officeDocument/2006/relationships/notesMaster" Target="/ppt/notesMasters/notesMaster1.xml" Id="R6e86608e7fd74ae3" /><Relationship Type="http://schemas.openxmlformats.org/officeDocument/2006/relationships/presProps" Target="/ppt/presProps.xml" Id="R141bee72ec1e44d5" /><Relationship Type="http://schemas.openxmlformats.org/officeDocument/2006/relationships/tableStyles" Target="/ppt/tableStyles.xml" Id="R14623b9a3d7d4ae3" /><Relationship Type="http://schemas.openxmlformats.org/officeDocument/2006/relationships/slide" Target="/ppt/slides/slide1.xml" Id="R6be20b180f8b4d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d9c2f6bba6a41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f3719c0e60482e" /><Relationship Type="http://schemas.openxmlformats.org/officeDocument/2006/relationships/notesMaster" Target="/ppt/notesMasters/notesMaster1.xml" Id="R8cf84d163e2b4f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17b6b2d19a487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65e5cd7672438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ca625c7740e4d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72e0d9d56d417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e5f19059334eb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d9416a815043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34D4611-ED1B-45F1-94AC-88F4AA7D53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8B0D65E-9EF3-4632-8960-8F960F62EDB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817E03-BCCE-487E-8063-1863BEA1F0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2BC88A-C187-48C8-9F9E-B4461FCA32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8B88F7D-5A9E-44B0-9343-F4422069BE5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268B1B-2F73-4063-9353-DBABC1F31B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54182E8-44B7-436C-B12D-4C5EE11F66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D7BB47B-A8D2-422E-9544-5A74F41C9C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D9C5547-E481-415E-A1D1-E7F4E71777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FEEEBC1-E471-4D65-88E4-09AA6F6F69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6f6b77f8a01477b" /><Relationship Type="http://schemas.openxmlformats.org/officeDocument/2006/relationships/slideLayout" Target="/ppt/slideLayouts/slideLayout1.xml" Id="Rf83f7e983bba4cf9" /><Relationship Type="http://schemas.openxmlformats.org/officeDocument/2006/relationships/slideLayout" Target="/ppt/slideLayouts/slideLayout2.xml" Id="R1b5774ac13cd456f" /><Relationship Type="http://schemas.openxmlformats.org/officeDocument/2006/relationships/slideLayout" Target="/ppt/slideLayouts/slideLayout3.xml" Id="R3c26c905d4ac4734" /><Relationship Type="http://schemas.openxmlformats.org/officeDocument/2006/relationships/slideLayout" Target="/ppt/slideLayouts/slideLayout4.xml" Id="Re311c8ab1e3841e4" /><Relationship Type="http://schemas.openxmlformats.org/officeDocument/2006/relationships/slideLayout" Target="/ppt/slideLayouts/slideLayout5.xml" Id="Rb61d19c53edd4031" /><Relationship Type="http://schemas.openxmlformats.org/officeDocument/2006/relationships/slideLayout" Target="/ppt/slideLayouts/slideLayout6.xml" Id="Rc4097f23ac594d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3f7e983bba4cf9"/>
    <p:sldLayoutId xmlns:r="http://schemas.openxmlformats.org/officeDocument/2006/relationships" id="2147483650" r:id="R1b5774ac13cd456f"/>
    <p:sldLayoutId xmlns:r="http://schemas.openxmlformats.org/officeDocument/2006/relationships" id="2147483651" r:id="R3c26c905d4ac4734"/>
    <p:sldLayoutId xmlns:r="http://schemas.openxmlformats.org/officeDocument/2006/relationships" id="2147483652" r:id="Re311c8ab1e3841e4"/>
    <p:sldLayoutId xmlns:r="http://schemas.openxmlformats.org/officeDocument/2006/relationships" id="2147483653" r:id="Rb61d19c53edd4031"/>
    <p:sldLayoutId xmlns:r="http://schemas.openxmlformats.org/officeDocument/2006/relationships" id="2147483654" r:id="Rc4097f23ac594d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1dadd507364c98" /><Relationship Type="http://schemas.openxmlformats.org/officeDocument/2006/relationships/notesSlide" Target="/ppt/notesSlides/notesSlide1.xml" Id="R8ed9b53e69f74a2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title">
            <a:extLst xmlns:a="http://schemas.openxmlformats.org/drawingml/2006/main">
              <a:ext uri="{FF2B5EF4-FFF2-40B4-BE49-F238E27FC236}">
                <a16:creationId xmlns:a16="http://schemas.microsoft.com/office/drawing/2014/main" id="{F65C3E6E-6502-4CB3-AFA0-BFAE6251D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Project milestone timeline</a:t>
            </a:r>
          </a:p>
        </p:txBody>
      </p:sp>
      <p:sp>
        <p:nvSpPr>
          <p:cNvPr id="2" name="project-name">
            <a:extLst xmlns:a="http://schemas.openxmlformats.org/drawingml/2006/main">
              <a:ext uri="{FF2B5EF4-FFF2-40B4-BE49-F238E27FC236}">
                <a16:creationId xmlns:a16="http://schemas.microsoft.com/office/drawing/2014/main" id="{DD50DD31-74D6-481E-9BB5-9761297C7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[Project name]    [Reporting period]</a:t>
            </a:r>
          </a:p>
        </p:txBody>
      </p:sp>
      <p:sp>
        <p:nvSpPr>
          <p:cNvPr id="3" name="timeline-axis">
            <a:extLst xmlns:a="http://schemas.openxmlformats.org/drawingml/2006/main">
              <a:ext uri="{FF2B5EF4-FFF2-40B4-BE49-F238E27FC236}">
                <a16:creationId xmlns:a16="http://schemas.microsoft.com/office/drawing/2014/main" id="{445A4FE0-A75F-4268-899E-44CA47DA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333750"/>
            <a:ext cx="914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57150">
            <a:solidFill>
              <a:srgbClr val="427F73"/>
            </a:solidFill>
            <a:prstDash val="solid"/>
          </a:ln>
        </p:spPr>
      </p:sp>
      <p:sp>
        <p:nvSpPr>
          <p:cNvPr id="4" name="milestone-0">
            <a:extLst xmlns:a="http://schemas.openxmlformats.org/drawingml/2006/main">
              <a:ext uri="{FF2B5EF4-FFF2-40B4-BE49-F238E27FC236}">
                <a16:creationId xmlns:a16="http://schemas.microsoft.com/office/drawing/2014/main" id="{CF03EAFA-EB7F-42D1-A35F-C74CAD3B3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1908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7F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date-0">
            <a:extLst xmlns:a="http://schemas.openxmlformats.org/drawingml/2006/main">
              <a:ext uri="{FF2B5EF4-FFF2-40B4-BE49-F238E27FC236}">
                <a16:creationId xmlns:a16="http://schemas.microsoft.com/office/drawing/2014/main" id="{525C1062-1777-4E4B-B06F-2ECA3257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543175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[Date]</a:t>
            </a:r>
          </a:p>
        </p:txBody>
      </p:sp>
      <p:sp>
        <p:nvSpPr>
          <p:cNvPr id="6" name="phase-0">
            <a:extLst xmlns:a="http://schemas.openxmlformats.org/drawingml/2006/main">
              <a:ext uri="{FF2B5EF4-FFF2-40B4-BE49-F238E27FC236}">
                <a16:creationId xmlns:a16="http://schemas.microsoft.com/office/drawing/2014/main" id="{2B4A061D-CB96-405B-B81F-B7F152E2A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39052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Discover</a:t>
            </a:r>
          </a:p>
        </p:txBody>
      </p:sp>
      <p:sp>
        <p:nvSpPr>
          <p:cNvPr id="7" name="detail-0">
            <a:extLst xmlns:a="http://schemas.openxmlformats.org/drawingml/2006/main">
              <a:ext uri="{FF2B5EF4-FFF2-40B4-BE49-F238E27FC236}">
                <a16:creationId xmlns:a16="http://schemas.microsoft.com/office/drawing/2014/main" id="{BB28D399-4BCB-450B-B5CE-921C5943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4524375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[Outcome or milestone]</a:t>
            </a:r>
          </a:p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[Owner]</a:t>
            </a:r>
          </a:p>
        </p:txBody>
      </p:sp>
      <p:sp>
        <p:nvSpPr>
          <p:cNvPr id="8" name="milestone-1">
            <a:extLst xmlns:a="http://schemas.openxmlformats.org/drawingml/2006/main">
              <a:ext uri="{FF2B5EF4-FFF2-40B4-BE49-F238E27FC236}">
                <a16:creationId xmlns:a16="http://schemas.microsoft.com/office/drawing/2014/main" id="{ED6C390B-E460-43D5-958C-941968951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1908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7F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date-1">
            <a:extLst xmlns:a="http://schemas.openxmlformats.org/drawingml/2006/main">
              <a:ext uri="{FF2B5EF4-FFF2-40B4-BE49-F238E27FC236}">
                <a16:creationId xmlns:a16="http://schemas.microsoft.com/office/drawing/2014/main" id="{AD89E376-2B54-4BD9-AE4B-A1081B13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543175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[Date]</a:t>
            </a:r>
          </a:p>
        </p:txBody>
      </p:sp>
      <p:sp>
        <p:nvSpPr>
          <p:cNvPr id="10" name="phase-1">
            <a:extLst xmlns:a="http://schemas.openxmlformats.org/drawingml/2006/main">
              <a:ext uri="{FF2B5EF4-FFF2-40B4-BE49-F238E27FC236}">
                <a16:creationId xmlns:a16="http://schemas.microsoft.com/office/drawing/2014/main" id="{6F853CD8-B1A3-4192-B8B2-1120B3E4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9052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Plan</a:t>
            </a:r>
          </a:p>
        </p:txBody>
      </p:sp>
      <p:sp>
        <p:nvSpPr>
          <p:cNvPr id="11" name="detail-1">
            <a:extLst xmlns:a="http://schemas.openxmlformats.org/drawingml/2006/main">
              <a:ext uri="{FF2B5EF4-FFF2-40B4-BE49-F238E27FC236}">
                <a16:creationId xmlns:a16="http://schemas.microsoft.com/office/drawing/2014/main" id="{1C4A4795-4822-430A-8A92-1D73521CC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524375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[Outcome or milestone]</a:t>
            </a:r>
          </a:p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[Owner]</a:t>
            </a:r>
          </a:p>
        </p:txBody>
      </p:sp>
      <p:sp>
        <p:nvSpPr>
          <p:cNvPr id="12" name="milestone-2">
            <a:extLst xmlns:a="http://schemas.openxmlformats.org/drawingml/2006/main">
              <a:ext uri="{FF2B5EF4-FFF2-40B4-BE49-F238E27FC236}">
                <a16:creationId xmlns:a16="http://schemas.microsoft.com/office/drawing/2014/main" id="{90005CFC-7E1C-445A-8E28-C71B72E2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1908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7F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ate-2">
            <a:extLst xmlns:a="http://schemas.openxmlformats.org/drawingml/2006/main">
              <a:ext uri="{FF2B5EF4-FFF2-40B4-BE49-F238E27FC236}">
                <a16:creationId xmlns:a16="http://schemas.microsoft.com/office/drawing/2014/main" id="{3D04F072-E0BF-44C9-AB09-603D6AE4A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43175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[Date]</a:t>
            </a:r>
          </a:p>
        </p:txBody>
      </p:sp>
      <p:sp>
        <p:nvSpPr>
          <p:cNvPr id="14" name="phase-2">
            <a:extLst xmlns:a="http://schemas.openxmlformats.org/drawingml/2006/main">
              <a:ext uri="{FF2B5EF4-FFF2-40B4-BE49-F238E27FC236}">
                <a16:creationId xmlns:a16="http://schemas.microsoft.com/office/drawing/2014/main" id="{62171927-45BC-4996-BB12-FA80D88D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052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Build</a:t>
            </a:r>
          </a:p>
        </p:txBody>
      </p:sp>
      <p:sp>
        <p:nvSpPr>
          <p:cNvPr id="15" name="detail-2">
            <a:extLst xmlns:a="http://schemas.openxmlformats.org/drawingml/2006/main">
              <a:ext uri="{FF2B5EF4-FFF2-40B4-BE49-F238E27FC236}">
                <a16:creationId xmlns:a16="http://schemas.microsoft.com/office/drawing/2014/main" id="{ED4FDD6B-8810-4FCE-9981-0C32DAEB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24375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[Outcome or milestone]</a:t>
            </a:r>
          </a:p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[Owner]</a:t>
            </a:r>
          </a:p>
        </p:txBody>
      </p:sp>
      <p:sp>
        <p:nvSpPr>
          <p:cNvPr id="16" name="milestone-3">
            <a:extLst xmlns:a="http://schemas.openxmlformats.org/drawingml/2006/main">
              <a:ext uri="{FF2B5EF4-FFF2-40B4-BE49-F238E27FC236}">
                <a16:creationId xmlns:a16="http://schemas.microsoft.com/office/drawing/2014/main" id="{681FFC73-B184-41D1-85C9-2C7C2ED52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190875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27F7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date-3">
            <a:extLst xmlns:a="http://schemas.openxmlformats.org/drawingml/2006/main">
              <a:ext uri="{FF2B5EF4-FFF2-40B4-BE49-F238E27FC236}">
                <a16:creationId xmlns:a16="http://schemas.microsoft.com/office/drawing/2014/main" id="{004F5906-A5BA-4A4D-8379-C5F4D0C0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543175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[Date]</a:t>
            </a:r>
          </a:p>
        </p:txBody>
      </p:sp>
      <p:sp>
        <p:nvSpPr>
          <p:cNvPr id="18" name="phase-3">
            <a:extLst xmlns:a="http://schemas.openxmlformats.org/drawingml/2006/main">
              <a:ext uri="{FF2B5EF4-FFF2-40B4-BE49-F238E27FC236}">
                <a16:creationId xmlns:a16="http://schemas.microsoft.com/office/drawing/2014/main" id="{0CA57605-6E7F-42CE-BCAF-9DE612DA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9052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Launch</a:t>
            </a:r>
          </a:p>
        </p:txBody>
      </p:sp>
      <p:sp>
        <p:nvSpPr>
          <p:cNvPr id="19" name="detail-3">
            <a:extLst xmlns:a="http://schemas.openxmlformats.org/drawingml/2006/main">
              <a:ext uri="{FF2B5EF4-FFF2-40B4-BE49-F238E27FC236}">
                <a16:creationId xmlns:a16="http://schemas.microsoft.com/office/drawing/2014/main" id="{E4E06198-1E06-47BC-8D22-17C69A475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24375"/>
            <a:ext cx="209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defPPr>
          </a:lstStyle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[Outcome or milestone]</a:t>
            </a:r>
          </a:p>
          <a:p xmlns:a="http://schemas.openxmlformats.org/drawingml/2006/main">
            <a:pPr algn="ctr">
              <a:def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8394A"/>
                </a:solidFill>
                <a:latin typeface="Bitstream Charter"/>
                <a:ea typeface="Bitstream Charter"/>
                <a:cs typeface="Bitstream Charter"/>
              </a:rPr>
              <a:t>[Owner]</a:t>
            </a:r>
          </a:p>
        </p:txBody>
      </p:sp>
    </p:spTree>
    <p:extLst>
      <p:ext uri="{BB962C8B-B14F-4D97-AF65-F5344CB8AC3E}">
        <p14:creationId xmlns:p14="http://schemas.microsoft.com/office/powerpoint/2010/main" val="2002293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2026-10-15T09:55:43.2450000Z</dcterms:created>
  <dcterms:modified xsi:type="dcterms:W3CDTF">2026-10-15T09:55:43.2460000Z</dcterms:modified>
</coreProperties>
</file>