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616"/>
    <a:srgbClr val="F6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4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4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08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23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72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35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97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886"/>
            <a:ext cx="8229600" cy="709714"/>
          </a:xfrm>
        </p:spPr>
        <p:txBody>
          <a:bodyPr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9976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689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300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6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33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0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2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7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94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24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49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9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0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01C1-04BE-4996-AB3B-C87F51C2A1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90F8C-3D0D-4DB1-B2BD-1525EA5CE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59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slidehunter.com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slidehunter.com/" TargetMode="External"/><Relationship Id="rId7" Type="http://schemas.microsoft.com/office/2007/relationships/hdphoto" Target="../media/hdphoto1.wdp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hyperlink" Target="http://twitter.com/slideh" TargetMode="External"/><Relationship Id="rId4" Type="http://schemas.openxmlformats.org/officeDocument/2006/relationships/image" Target="../media/image1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Critical Path Method</a:t>
            </a:r>
            <a:endParaRPr lang="en-US" sz="3600" dirty="0"/>
          </a:p>
        </p:txBody>
      </p:sp>
      <p:grpSp>
        <p:nvGrpSpPr>
          <p:cNvPr id="2" name="Group 1"/>
          <p:cNvGrpSpPr/>
          <p:nvPr/>
        </p:nvGrpSpPr>
        <p:grpSpPr>
          <a:xfrm>
            <a:off x="1798143" y="1276580"/>
            <a:ext cx="5440857" cy="3968206"/>
            <a:chOff x="2667000" y="2028711"/>
            <a:chExt cx="3378344" cy="2463944"/>
          </a:xfrm>
        </p:grpSpPr>
        <p:cxnSp>
          <p:nvCxnSpPr>
            <p:cNvPr id="28" name="Straight Arrow Connector 27"/>
            <p:cNvCxnSpPr>
              <a:endCxn id="22" idx="1"/>
            </p:cNvCxnSpPr>
            <p:nvPr/>
          </p:nvCxnSpPr>
          <p:spPr>
            <a:xfrm>
              <a:off x="5059294" y="2193809"/>
              <a:ext cx="704084" cy="904252"/>
            </a:xfrm>
            <a:prstGeom prst="straightConnector1">
              <a:avLst/>
            </a:prstGeom>
            <a:ln w="25400">
              <a:solidFill>
                <a:srgbClr val="F6161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endCxn id="23" idx="3"/>
            </p:cNvCxnSpPr>
            <p:nvPr/>
          </p:nvCxnSpPr>
          <p:spPr>
            <a:xfrm flipV="1">
              <a:off x="4283647" y="2310677"/>
              <a:ext cx="641531" cy="881426"/>
            </a:xfrm>
            <a:prstGeom prst="straightConnector1">
              <a:avLst/>
            </a:prstGeom>
            <a:ln w="25400">
              <a:solidFill>
                <a:srgbClr val="F6161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endCxn id="22" idx="2"/>
            </p:cNvCxnSpPr>
            <p:nvPr/>
          </p:nvCxnSpPr>
          <p:spPr>
            <a:xfrm flipV="1">
              <a:off x="4293883" y="3214855"/>
              <a:ext cx="1421117" cy="48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endCxn id="22" idx="3"/>
            </p:cNvCxnSpPr>
            <p:nvPr/>
          </p:nvCxnSpPr>
          <p:spPr>
            <a:xfrm flipV="1">
              <a:off x="4267200" y="3331649"/>
              <a:ext cx="1496178" cy="995834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endCxn id="19" idx="1"/>
            </p:cNvCxnSpPr>
            <p:nvPr/>
          </p:nvCxnSpPr>
          <p:spPr>
            <a:xfrm>
              <a:off x="2832172" y="3214855"/>
              <a:ext cx="1318234" cy="995834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2867429" y="3214855"/>
              <a:ext cx="1234599" cy="0"/>
            </a:xfrm>
            <a:prstGeom prst="straightConnector1">
              <a:avLst/>
            </a:prstGeom>
            <a:ln w="25400">
              <a:solidFill>
                <a:srgbClr val="F6161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Oval 2"/>
            <p:cNvSpPr>
              <a:spLocks noChangeAspect="1"/>
            </p:cNvSpPr>
            <p:nvPr/>
          </p:nvSpPr>
          <p:spPr>
            <a:xfrm>
              <a:off x="2667000" y="3026931"/>
              <a:ext cx="330344" cy="3303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>
            <a:xfrm>
              <a:off x="4102028" y="3049683"/>
              <a:ext cx="330344" cy="3303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30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4102028" y="4162311"/>
              <a:ext cx="330344" cy="3303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5715000" y="3049683"/>
              <a:ext cx="330344" cy="3303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Oval 22"/>
            <p:cNvSpPr>
              <a:spLocks noChangeAspect="1"/>
            </p:cNvSpPr>
            <p:nvPr/>
          </p:nvSpPr>
          <p:spPr>
            <a:xfrm>
              <a:off x="4876800" y="2028711"/>
              <a:ext cx="330344" cy="33034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40</a:t>
              </a:r>
              <a:endPara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34034" y="3226138"/>
              <a:ext cx="218178" cy="229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64797" y="3619243"/>
              <a:ext cx="218178" cy="229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98685" y="3675677"/>
              <a:ext cx="218178" cy="229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C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847186" y="3226138"/>
              <a:ext cx="210215" cy="229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04412" y="2645935"/>
              <a:ext cx="218178" cy="229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34360" y="2587364"/>
              <a:ext cx="202253" cy="229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F</a:t>
              </a:r>
              <a:endPara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137249" y="2895952"/>
              <a:ext cx="528724" cy="210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T=3 wk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076864" y="2396275"/>
              <a:ext cx="528724" cy="210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T=1 wk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44495" y="2316778"/>
              <a:ext cx="528724" cy="210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T=3 wk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997344" y="3829566"/>
              <a:ext cx="528724" cy="210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T=4 wk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913195" y="3878362"/>
              <a:ext cx="528724" cy="210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T=2 wk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699570" y="2950041"/>
              <a:ext cx="528724" cy="2102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T=3 wk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457200" y="5563169"/>
            <a:ext cx="8405840" cy="1143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 algn="just">
              <a:defRPr/>
            </a:pP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This is a sample text. 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Again, this is a dummy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text, enter your own text here. </a:t>
            </a:r>
            <a:r>
              <a:rPr lang="en-US" sz="1400" i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here. Again, this is a dummy text, enter your own text here</a:t>
            </a:r>
            <a: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i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This is a sample text. Insert your desired text here</a:t>
            </a:r>
            <a:r>
              <a:rPr lang="en-US" sz="1400" i="1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en-US" sz="1400" b="0" i="1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8" name="Picture 37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9" y="4905601"/>
            <a:ext cx="1483301" cy="4293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68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smtClean="0"/>
              <a:t>Critical Path Method Symbols</a:t>
            </a:r>
            <a:endParaRPr lang="en-US" sz="36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931301" y="3949702"/>
            <a:ext cx="1001274" cy="0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931301" y="3644902"/>
            <a:ext cx="1001274" cy="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931301" y="3340102"/>
            <a:ext cx="1001274" cy="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60456" y="3201602"/>
            <a:ext cx="119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Normal activity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60456" y="3506402"/>
            <a:ext cx="1226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Dummy activity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60456" y="3837801"/>
            <a:ext cx="15071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Critical path activity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1" name="Straight Arrow Connector 50"/>
          <p:cNvCxnSpPr>
            <a:endCxn id="55" idx="1"/>
          </p:cNvCxnSpPr>
          <p:nvPr/>
        </p:nvCxnSpPr>
        <p:spPr>
          <a:xfrm>
            <a:off x="2070903" y="2323292"/>
            <a:ext cx="1133934" cy="1456307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endCxn id="56" idx="3"/>
          </p:cNvCxnSpPr>
          <p:nvPr/>
        </p:nvCxnSpPr>
        <p:spPr>
          <a:xfrm flipV="1">
            <a:off x="821715" y="2511509"/>
            <a:ext cx="1033192" cy="1419545"/>
          </a:xfrm>
          <a:prstGeom prst="straightConnector1">
            <a:avLst/>
          </a:prstGeom>
          <a:ln w="25400">
            <a:solidFill>
              <a:srgbClr val="F6161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55" idx="2"/>
          </p:cNvCxnSpPr>
          <p:nvPr/>
        </p:nvCxnSpPr>
        <p:spPr>
          <a:xfrm flipV="1">
            <a:off x="838200" y="3967697"/>
            <a:ext cx="2288723" cy="786"/>
          </a:xfrm>
          <a:prstGeom prst="straightConnector1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>
            <a:spLocks noChangeAspect="1"/>
          </p:cNvSpPr>
          <p:nvPr/>
        </p:nvSpPr>
        <p:spPr>
          <a:xfrm>
            <a:off x="529216" y="3701685"/>
            <a:ext cx="532022" cy="53202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30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3126924" y="3701685"/>
            <a:ext cx="532022" cy="53202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50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1776994" y="2057400"/>
            <a:ext cx="532022" cy="53202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40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343401" y="1896612"/>
            <a:ext cx="4267200" cy="11430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lIns="91440" tIns="0" rIns="91440" bIns="0" rtlCol="0" anchor="t"/>
          <a:lstStyle/>
          <a:p>
            <a:pPr lvl="0" algn="just">
              <a:defRPr/>
            </a:pP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This is a sample text. 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</a:t>
            </a: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nsert your desired text here. Again, this is a dummy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text, enter your own text here</a:t>
            </a:r>
            <a:r>
              <a:rPr kumimoji="0" lang="en-US" sz="1400" b="0" i="1" u="none" strike="noStrike" kern="0" cap="none" spc="0" normalizeH="0" noProof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</a:t>
            </a:r>
            <a:endParaRPr kumimoji="0" lang="en-US" sz="1400" b="0" i="1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58" name="Picture 57" descr="E:\websites\slidehunter\2012beew\psd\logo2012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200024"/>
            <a:ext cx="1483301" cy="42937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11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websites\slidehunter\2012beew\psd\logo2012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2171700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hlinkClick r:id="rId3"/>
              </a:rPr>
              <a:t>http://slidehunter.com</a:t>
            </a:r>
            <a:endParaRPr lang="en-US" smtClean="0"/>
          </a:p>
          <a:p>
            <a:r>
              <a:rPr lang="en-US" smtClean="0">
                <a:hlinkClick r:id="rId5"/>
              </a:rPr>
              <a:t>@slideh</a:t>
            </a:r>
            <a:endParaRPr lang="en-US"/>
          </a:p>
        </p:txBody>
      </p:sp>
      <p:pic>
        <p:nvPicPr>
          <p:cNvPr id="1026" name="Picture 2" descr="C:\temp\twitter5.pn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" y="6425315"/>
            <a:ext cx="223037" cy="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temp\world.png"/>
          <p:cNvPicPr>
            <a:picLocks noChangeAspect="1" noChangeArrowheads="1"/>
          </p:cNvPicPr>
          <p:nvPr/>
        </p:nvPicPr>
        <p:blipFill>
          <a:blip r:embed="rId8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67" y="6128767"/>
            <a:ext cx="197990" cy="19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178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SH_radial_light_gre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New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w Them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FFFFFF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SH_radial_light_grey</Template>
  <TotalTime>0</TotalTime>
  <Words>135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SH_radial_light_grey</vt:lpstr>
      <vt:lpstr>Office Theme</vt:lpstr>
      <vt:lpstr>Critical Path Method</vt:lpstr>
      <vt:lpstr>Critical Path Method Symbols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2014-01-10T17:19:24Z</dcterms:created>
  <dcterms:modified xsi:type="dcterms:W3CDTF">2014-01-10T17:26:53Z</dcterms:modified>
</cp:coreProperties>
</file>